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>
        <p:scale>
          <a:sx n="74" d="100"/>
          <a:sy n="74" d="100"/>
        </p:scale>
        <p:origin x="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en.wikipedia.org/wiki/System_software" TargetMode="External"/><Relationship Id="rId7" Type="http://schemas.openxmlformats.org/officeDocument/2006/relationships/hyperlink" Target="https://en.wikipedia.org/wiki/Computer_progra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Daemon_(computing)" TargetMode="External"/><Relationship Id="rId5" Type="http://schemas.openxmlformats.org/officeDocument/2006/relationships/hyperlink" Target="https://en.wikipedia.org/wiki/Computer_software" TargetMode="External"/><Relationship Id="rId4" Type="http://schemas.openxmlformats.org/officeDocument/2006/relationships/hyperlink" Target="https://en.wikipedia.org/wiki/Computer_hardwar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99A7-B9AC-4C56-90D2-1984CFAB0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9859" y="2163651"/>
            <a:ext cx="9408598" cy="1977382"/>
          </a:xfrm>
        </p:spPr>
        <p:txBody>
          <a:bodyPr>
            <a:normAutofit/>
          </a:bodyPr>
          <a:lstStyle/>
          <a:p>
            <a:pPr algn="ctr"/>
            <a:r>
              <a:rPr lang="en-TT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POPULAR OPERATING SYSTEMS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688CD5-01F1-46E5-8DB0-7C5FBEC67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TT" sz="3200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877597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5CD93-6F1B-4BF8-856C-ACEF37D83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94445"/>
            <a:ext cx="10131425" cy="972355"/>
          </a:xfrm>
        </p:spPr>
        <p:txBody>
          <a:bodyPr>
            <a:normAutofit/>
          </a:bodyPr>
          <a:lstStyle/>
          <a:p>
            <a:r>
              <a:rPr lang="en-TT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DE174-BFBD-4F75-95EE-D232C1820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785492"/>
            <a:ext cx="10131425" cy="59780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WHAT IS A OPERATING SYSTEM?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WHAT IS A MOBILE OPERATING SYSTEM?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TOP TEN (10) POPULAR OPERATING SYSTEMS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ANDROID OPERATING SYSTEM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WINDOWS OPERATING SYSTEM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APPLE IOS OPERATING SYSTEM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SYMBIAN OPERATING SYSTEM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COMPARISON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OTHER POPULAR OPERATING SYSTEMS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400" dirty="0"/>
              <a:t>CONCLUSION </a:t>
            </a:r>
          </a:p>
        </p:txBody>
      </p:sp>
    </p:spTree>
    <p:extLst>
      <p:ext uri="{BB962C8B-B14F-4D97-AF65-F5344CB8AC3E}">
        <p14:creationId xmlns:p14="http://schemas.microsoft.com/office/powerpoint/2010/main" val="2384207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BCC19-7FD9-419C-A8A5-1BE80D29B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1"/>
            <a:ext cx="6282266" cy="1077532"/>
          </a:xfrm>
        </p:spPr>
        <p:txBody>
          <a:bodyPr>
            <a:noAutofit/>
          </a:bodyPr>
          <a:lstStyle/>
          <a:p>
            <a:pPr algn="ctr"/>
            <a:r>
              <a:rPr lang="en-TT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WHAT IS A OPERATING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D8F0D-27B0-461B-A47E-9F6A51ACD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56" y="1397359"/>
            <a:ext cx="7340957" cy="54477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TT" sz="2400" dirty="0"/>
          </a:p>
          <a:p>
            <a:pPr marL="0" indent="0">
              <a:buNone/>
            </a:pPr>
            <a:r>
              <a:rPr lang="en-TT" sz="2400" dirty="0"/>
              <a:t>An </a:t>
            </a:r>
            <a:r>
              <a:rPr lang="en-TT" sz="2400" b="1" dirty="0"/>
              <a:t>operating system</a:t>
            </a:r>
            <a:r>
              <a:rPr lang="en-TT" sz="2400" dirty="0"/>
              <a:t> (</a:t>
            </a:r>
            <a:r>
              <a:rPr lang="en-TT" sz="2400" b="1" dirty="0"/>
              <a:t>OS</a:t>
            </a:r>
            <a:r>
              <a:rPr lang="en-TT" sz="2400" dirty="0"/>
              <a:t>) is </a:t>
            </a:r>
            <a:r>
              <a:rPr lang="en-TT" sz="2400" dirty="0">
                <a:hlinkClick r:id="rId3" tooltip="System software"/>
              </a:rPr>
              <a:t>system software</a:t>
            </a:r>
            <a:r>
              <a:rPr lang="en-TT" sz="2400" dirty="0"/>
              <a:t> that manages </a:t>
            </a:r>
            <a:r>
              <a:rPr lang="en-TT" sz="2400" dirty="0">
                <a:hlinkClick r:id="rId4" tooltip="Computer hardware"/>
              </a:rPr>
              <a:t>computer hardware</a:t>
            </a:r>
            <a:r>
              <a:rPr lang="en-TT" sz="2400" dirty="0"/>
              <a:t> and </a:t>
            </a:r>
            <a:r>
              <a:rPr lang="en-TT" sz="2400" dirty="0">
                <a:hlinkClick r:id="rId5" tooltip="Computer software"/>
              </a:rPr>
              <a:t>software</a:t>
            </a:r>
            <a:r>
              <a:rPr lang="en-TT" sz="2400" dirty="0"/>
              <a:t> resources and provides common </a:t>
            </a:r>
            <a:r>
              <a:rPr lang="en-TT" sz="2400" dirty="0">
                <a:hlinkClick r:id="rId6" tooltip="Daemon (computing)"/>
              </a:rPr>
              <a:t>services</a:t>
            </a:r>
            <a:r>
              <a:rPr lang="en-TT" sz="2400" dirty="0"/>
              <a:t> for </a:t>
            </a:r>
            <a:r>
              <a:rPr lang="en-TT" sz="2400" dirty="0">
                <a:hlinkClick r:id="rId7" tooltip="Computer program"/>
              </a:rPr>
              <a:t>computer programs</a:t>
            </a:r>
            <a:r>
              <a:rPr lang="en-TT" sz="2400" dirty="0"/>
              <a:t>.</a:t>
            </a:r>
          </a:p>
          <a:p>
            <a:pPr marL="0" indent="0">
              <a:buNone/>
            </a:pPr>
            <a:endParaRPr lang="en-TT" sz="2400" dirty="0"/>
          </a:p>
          <a:p>
            <a:pPr marL="0" indent="0">
              <a:buNone/>
            </a:pPr>
            <a:endParaRPr lang="en-TT" sz="2400" dirty="0"/>
          </a:p>
          <a:p>
            <a:pPr marL="0" indent="0">
              <a:buNone/>
            </a:pPr>
            <a:endParaRPr lang="en-TT" sz="2400" dirty="0"/>
          </a:p>
          <a:p>
            <a:pPr marL="0" indent="0">
              <a:buNone/>
            </a:pPr>
            <a:endParaRPr lang="en-TT" sz="2400" dirty="0"/>
          </a:p>
          <a:p>
            <a:pPr marL="0" indent="0">
              <a:buNone/>
            </a:pPr>
            <a:endParaRPr lang="en-TT" sz="2400" dirty="0"/>
          </a:p>
          <a:p>
            <a:pPr marL="0" indent="0">
              <a:buNone/>
            </a:pPr>
            <a:endParaRPr lang="en-TT" sz="2400" dirty="0"/>
          </a:p>
          <a:p>
            <a:pPr marL="0" indent="0">
              <a:buNone/>
            </a:pPr>
            <a:endParaRPr lang="en-TT" sz="2400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6628CC98-C7D1-495F-A632-EA85F3B12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054" y="1148367"/>
            <a:ext cx="3240404" cy="4800599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62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90077383-5793-42FB-B8B0-5E0DAB4CA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068" y="1573369"/>
            <a:ext cx="5009881" cy="4675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2AD826-17F7-401C-B608-A59801378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6282266" cy="1456267"/>
          </a:xfrm>
        </p:spPr>
        <p:txBody>
          <a:bodyPr>
            <a:normAutofit/>
          </a:bodyPr>
          <a:lstStyle/>
          <a:p>
            <a:pPr algn="ctr"/>
            <a:r>
              <a:rPr lang="en-TT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WHAT IS A MOBILE OPERATING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B9E47-CEA9-4191-A9C8-280E4AD5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893195"/>
            <a:ext cx="6397578" cy="663261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TT" b="1" u="sng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u="sng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u="sng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u="sng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u="sng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u="sng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en-TT" sz="38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MOBILE OPERATING SYSTEM </a:t>
            </a:r>
            <a:r>
              <a:rPr lang="en-TT" sz="3800" dirty="0"/>
              <a:t>is the operating system that controls a smartphone, tablet, PDA or other mobile devices. It is responsible for determining the functions and features available on your device, such as thumb wheel, keyboards ,WAP , text messaging, email ,synchronizing with applications and more.</a:t>
            </a:r>
          </a:p>
          <a:p>
            <a:pPr marL="0" indent="0">
              <a:buNone/>
            </a:pPr>
            <a:endParaRPr lang="en-TT" sz="3800" dirty="0"/>
          </a:p>
          <a:p>
            <a:pPr marL="0" indent="0">
              <a:buNone/>
            </a:pPr>
            <a:r>
              <a:rPr lang="en-TT" sz="3800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MAJOR MOBILE 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3800" dirty="0"/>
              <a:t>ANDROID 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3800" dirty="0"/>
              <a:t>APPLE IOS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3800" dirty="0"/>
              <a:t>WINDOWS PHONE 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3800" dirty="0"/>
              <a:t>SYMBIAN OS </a:t>
            </a:r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  <a:p>
            <a:pPr marL="0" indent="0">
              <a:buNone/>
            </a:pP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1751305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E945E75D-918E-4D5D-966D-ED3E39D491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9" b="75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70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077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0DB5D-7B32-47AB-9928-69E22BB13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157" y="165096"/>
            <a:ext cx="9437159" cy="1227667"/>
          </a:xfrm>
        </p:spPr>
        <p:txBody>
          <a:bodyPr>
            <a:noAutofit/>
          </a:bodyPr>
          <a:lstStyle/>
          <a:p>
            <a:pPr algn="ctr"/>
            <a:br>
              <a:rPr lang="en-TT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en-TT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TOP TEN (10) POPULAR OPERATING SYSTEMS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AA86-1234-44D9-88C5-DD5761D55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1790163"/>
            <a:ext cx="9437159" cy="5537915"/>
          </a:xfrm>
        </p:spPr>
        <p:txBody>
          <a:bodyPr>
            <a:normAutofit fontScale="47500" lnSpcReduction="20000"/>
          </a:bodyPr>
          <a:lstStyle/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TT" sz="17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TT" sz="51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ANDROID OS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WINDOWS PHONE OS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APPLE IOS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SYMBIAN OS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MEEGO OS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BLACKBERRY OS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PALM OS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BADA OS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OPEN WEBOS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TT" sz="6700" dirty="0"/>
              <a:t>MAEMO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TT" sz="67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TT" sz="17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TT" sz="17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TT" sz="1700" dirty="0"/>
          </a:p>
        </p:txBody>
      </p:sp>
    </p:spTree>
    <p:extLst>
      <p:ext uri="{BB962C8B-B14F-4D97-AF65-F5344CB8AC3E}">
        <p14:creationId xmlns:p14="http://schemas.microsoft.com/office/powerpoint/2010/main" val="356950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ANDROID VERSIONS">
            <a:extLst>
              <a:ext uri="{FF2B5EF4-FFF2-40B4-BE49-F238E27FC236}">
                <a16:creationId xmlns:a16="http://schemas.microsoft.com/office/drawing/2014/main" id="{A6F6AA54-09B8-4F3C-A204-8429213CA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2" y="3573887"/>
            <a:ext cx="11420338" cy="3284113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7EB240-9EE5-4257-AD20-02421845D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54" y="23611"/>
            <a:ext cx="10596091" cy="787758"/>
          </a:xfrm>
        </p:spPr>
        <p:txBody>
          <a:bodyPr>
            <a:noAutofit/>
          </a:bodyPr>
          <a:lstStyle/>
          <a:p>
            <a:pPr algn="ctr"/>
            <a:r>
              <a:rPr lang="en-TT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ANDROID OPERATING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65AEF-59D3-4DD6-A71B-D17A4A4E0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72" y="579549"/>
            <a:ext cx="11330186" cy="62548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TT" sz="2000" dirty="0"/>
              <a:t>Android is from the google Inc. On September 20</a:t>
            </a:r>
            <a:r>
              <a:rPr lang="en-TT" sz="2000" baseline="30000" dirty="0"/>
              <a:t>th</a:t>
            </a:r>
            <a:r>
              <a:rPr lang="en-TT" sz="2000" dirty="0"/>
              <a:t> 2008 was the date when google released the first Android OS by the name of “ASTRO”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000" dirty="0"/>
              <a:t>The latest version of Android is the 7.0 NOUGAT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000" dirty="0"/>
              <a:t>It is a free and open source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000" dirty="0"/>
              <a:t>Android versions are released according to alphabetical order and developed under a code name.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000" dirty="0"/>
              <a:t>It is available in 46 languages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TT" sz="2000" dirty="0"/>
              <a:t>The android logo was derived from the Atari game called “Gauntlet: The Third Encounter” </a:t>
            </a:r>
          </a:p>
          <a:p>
            <a:pPr marL="0" indent="0" algn="ctr">
              <a:buNone/>
            </a:pPr>
            <a:r>
              <a:rPr lang="en-TT" sz="24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ANDROID VERSIONS </a:t>
            </a:r>
          </a:p>
          <a:p>
            <a:pPr marL="0" indent="0">
              <a:buNone/>
            </a:pPr>
            <a:endParaRPr lang="en-TT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endParaRPr lang="en-TT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>
              <a:buFont typeface="Wingdings" panose="05000000000000000000" pitchFamily="2" charset="2"/>
              <a:buChar char="v"/>
            </a:pP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907750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FEA2-3947-46F9-A9FA-3EAE31F0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94445"/>
            <a:ext cx="10131425" cy="768440"/>
          </a:xfrm>
        </p:spPr>
        <p:txBody>
          <a:bodyPr>
            <a:noAutofit/>
          </a:bodyPr>
          <a:lstStyle/>
          <a:p>
            <a:pPr algn="ctr"/>
            <a:r>
              <a:rPr lang="en-TT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ANDROID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99DDE-B542-4D0D-B387-4C46D5390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862885"/>
            <a:ext cx="10982458" cy="701898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TT" sz="2400" u="sng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TT" sz="2400" u="sng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TT" sz="5100" u="sng" dirty="0">
                <a:solidFill>
                  <a:schemeClr val="accent1"/>
                </a:solidFill>
              </a:rPr>
              <a:t>INTERFACE</a:t>
            </a:r>
          </a:p>
          <a:p>
            <a:r>
              <a:rPr lang="en-TT" sz="5100" dirty="0"/>
              <a:t>Android’s user interface is based on direct manipulation.</a:t>
            </a:r>
          </a:p>
          <a:p>
            <a:pPr marL="0" indent="0">
              <a:buNone/>
            </a:pPr>
            <a:r>
              <a:rPr lang="en-TT" sz="5100" u="sng" dirty="0">
                <a:solidFill>
                  <a:schemeClr val="accent1"/>
                </a:solidFill>
              </a:rPr>
              <a:t>APPLICATIONS</a:t>
            </a:r>
          </a:p>
          <a:p>
            <a:r>
              <a:rPr lang="en-TT" sz="5100" dirty="0"/>
              <a:t>Android has a growing selection of third party applications.</a:t>
            </a:r>
          </a:p>
          <a:p>
            <a:r>
              <a:rPr lang="en-TT" sz="5100" dirty="0"/>
              <a:t>Users can get apps from App stores such as, the Google Play Store or the Amazon Appstore.</a:t>
            </a:r>
          </a:p>
          <a:p>
            <a:r>
              <a:rPr lang="en-TT" sz="5100" dirty="0"/>
              <a:t>Users can also get apps by installing and downloading the applications </a:t>
            </a:r>
            <a:r>
              <a:rPr lang="en-TT" sz="5100" u="sng" dirty="0">
                <a:solidFill>
                  <a:schemeClr val="accent1"/>
                </a:solidFill>
              </a:rPr>
              <a:t>APK File </a:t>
            </a:r>
            <a:r>
              <a:rPr lang="en-TT" sz="5100" dirty="0"/>
              <a:t>from the third party site.</a:t>
            </a:r>
          </a:p>
          <a:p>
            <a:pPr marL="0" indent="0">
              <a:buNone/>
            </a:pPr>
            <a:r>
              <a:rPr lang="en-TT" sz="4400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MULTI-TOUCH</a:t>
            </a:r>
            <a:r>
              <a:rPr lang="en-TT" sz="4400" u="sng" dirty="0">
                <a:solidFill>
                  <a:srgbClr val="7030A0"/>
                </a:solidFill>
              </a:rPr>
              <a:t> </a:t>
            </a:r>
          </a:p>
          <a:p>
            <a:r>
              <a:rPr lang="en-TT" sz="4400" dirty="0"/>
              <a:t>Multi-touch refers to a touch sensing surface’s ability to recognize the presence of two or more points of contact with the surface.</a:t>
            </a:r>
          </a:p>
          <a:p>
            <a:r>
              <a:rPr lang="en-TT" sz="4400" dirty="0"/>
              <a:t>Multi-touch functionality enables users to perform multiple finger gestures , such as pinching the screen for zooming in, or spreading the screen for zooming out. Multi-touch also enables wiping and rotating</a:t>
            </a:r>
            <a:r>
              <a:rPr lang="en-TT" sz="3100" dirty="0"/>
              <a:t>.</a:t>
            </a:r>
          </a:p>
          <a:p>
            <a:endParaRPr lang="en-TT" sz="2400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endParaRPr lang="en-TT" dirty="0"/>
          </a:p>
          <a:p>
            <a:pPr marL="0" indent="0">
              <a:buNone/>
            </a:pP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2681390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631D-F997-440B-B31C-88F15D752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29B01-AFB2-4CCE-8E54-2643F0680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104349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4958</TotalTime>
  <Words>350</Words>
  <Application>Microsoft Office PowerPoint</Application>
  <PresentationFormat>Widescreen</PresentationFormat>
  <Paragraphs>90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Wingdings</vt:lpstr>
      <vt:lpstr>Celestial</vt:lpstr>
      <vt:lpstr>POPULAR OPERATING SYSTEMS  </vt:lpstr>
      <vt:lpstr>INDEX</vt:lpstr>
      <vt:lpstr>WHAT IS A OPERATING SYSTEM </vt:lpstr>
      <vt:lpstr>WHAT IS A MOBILE OPERATING SYSTEM </vt:lpstr>
      <vt:lpstr> TOP TEN (10) POPULAR OPERATING SYSTEMS </vt:lpstr>
      <vt:lpstr>ANDROID OPERATING SYSTEM </vt:lpstr>
      <vt:lpstr>ANDROID FEATURES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POPULAR OPERATING SYSTEMS</dc:title>
  <dc:creator>Makeba Williams</dc:creator>
  <cp:lastModifiedBy>Makeba Williams</cp:lastModifiedBy>
  <cp:revision>13</cp:revision>
  <dcterms:created xsi:type="dcterms:W3CDTF">2018-10-23T14:39:49Z</dcterms:created>
  <dcterms:modified xsi:type="dcterms:W3CDTF">2018-10-27T01:18:31Z</dcterms:modified>
</cp:coreProperties>
</file>